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9" r:id="rId1"/>
  </p:sldMasterIdLst>
  <p:notesMasterIdLst>
    <p:notesMasterId r:id="rId12"/>
  </p:notesMasterIdLst>
  <p:sldIdLst>
    <p:sldId id="260" r:id="rId2"/>
    <p:sldId id="256" r:id="rId3"/>
    <p:sldId id="257" r:id="rId4"/>
    <p:sldId id="261" r:id="rId5"/>
    <p:sldId id="258" r:id="rId6"/>
    <p:sldId id="263" r:id="rId7"/>
    <p:sldId id="264" r:id="rId8"/>
    <p:sldId id="262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64" autoAdjust="0"/>
  </p:normalViewPr>
  <p:slideViewPr>
    <p:cSldViewPr snapToGrid="0">
      <p:cViewPr varScale="1">
        <p:scale>
          <a:sx n="54" d="100"/>
          <a:sy n="54" d="100"/>
        </p:scale>
        <p:origin x="90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5AB5E-BA02-4C77-9BAF-86FF583D68C4}" type="datetimeFigureOut">
              <a:rPr lang="en-ZA" smtClean="0"/>
              <a:t>2020/08/04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5AA36-1678-4C45-879E-04A7492EA22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02415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95AA36-1678-4C45-879E-04A7492EA22B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54699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151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145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304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2733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182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731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607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276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300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916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184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766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001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419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091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883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049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0008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7" Type="http://schemas.openxmlformats.org/officeDocument/2006/relationships/image" Target="../media/image6.png"/><Relationship Id="rId2" Type="http://schemas.microsoft.com/office/2007/relationships/media" Target="../media/media1.m4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7019" y="3463635"/>
            <a:ext cx="9053307" cy="1579417"/>
          </a:xfrm>
        </p:spPr>
        <p:txBody>
          <a:bodyPr/>
          <a:lstStyle/>
          <a:p>
            <a:r>
              <a:rPr lang="en-ZA" dirty="0" smtClean="0"/>
              <a:t>WILLOWMOORE HIGH SCHOOL</a:t>
            </a:r>
            <a:endParaRPr lang="en-ZA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2277554"/>
              </p:ext>
            </p:extLst>
          </p:nvPr>
        </p:nvGraphicFramePr>
        <p:xfrm>
          <a:off x="4144099" y="356208"/>
          <a:ext cx="2533793" cy="2913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r:id="rId6" imgW="3343742" imgH="3648584" progId="">
                  <p:embed/>
                </p:oleObj>
              </mc:Choice>
              <mc:Fallback>
                <p:oleObj r:id="rId6" imgW="3343742" imgH="3648584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4099" y="356208"/>
                        <a:ext cx="2533793" cy="29134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6799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91" y="512618"/>
            <a:ext cx="9468943" cy="1340630"/>
          </a:xfrm>
        </p:spPr>
        <p:txBody>
          <a:bodyPr/>
          <a:lstStyle/>
          <a:p>
            <a:pPr algn="ctr"/>
            <a:r>
              <a:rPr lang="en-ZA" sz="9600" dirty="0" smtClean="0"/>
              <a:t>Thank you</a:t>
            </a:r>
            <a:endParaRPr lang="en-ZA" sz="9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7345" y="5430982"/>
            <a:ext cx="8083489" cy="817417"/>
          </a:xfrm>
        </p:spPr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48613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865" y="1571016"/>
            <a:ext cx="8825658" cy="3201655"/>
          </a:xfrm>
        </p:spPr>
        <p:txBody>
          <a:bodyPr/>
          <a:lstStyle/>
          <a:p>
            <a:r>
              <a:rPr lang="en-ZA" sz="8000" dirty="0" smtClean="0"/>
              <a:t>COMMERCE DEPARTMENT </a:t>
            </a:r>
            <a:endParaRPr lang="en-ZA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073" y="4821382"/>
            <a:ext cx="8790071" cy="824124"/>
          </a:xfrm>
        </p:spPr>
        <p:txBody>
          <a:bodyPr/>
          <a:lstStyle/>
          <a:p>
            <a:endParaRPr lang="en-ZA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4573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SUBJECTS OFFERED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2388453"/>
          </a:xfrm>
        </p:spPr>
        <p:txBody>
          <a:bodyPr>
            <a:normAutofit/>
          </a:bodyPr>
          <a:lstStyle/>
          <a:p>
            <a:r>
              <a:rPr lang="en-ZA" sz="4000" dirty="0" smtClean="0"/>
              <a:t>Business Studies</a:t>
            </a:r>
          </a:p>
          <a:p>
            <a:r>
              <a:rPr lang="en-ZA" sz="4000" dirty="0" smtClean="0"/>
              <a:t>Accounting</a:t>
            </a:r>
          </a:p>
          <a:p>
            <a:r>
              <a:rPr lang="en-ZA" sz="4000" dirty="0" smtClean="0"/>
              <a:t>Economics</a:t>
            </a:r>
            <a:endParaRPr lang="en-ZA" sz="4000" dirty="0"/>
          </a:p>
        </p:txBody>
      </p:sp>
    </p:spTree>
    <p:extLst>
      <p:ext uri="{BB962C8B-B14F-4D97-AF65-F5344CB8AC3E}">
        <p14:creationId xmlns:p14="http://schemas.microsoft.com/office/powerpoint/2010/main" val="2592614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sz="7200" dirty="0" smtClean="0"/>
              <a:t>THE TEAM</a:t>
            </a:r>
            <a:endParaRPr lang="en-ZA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ZA" dirty="0" smtClean="0"/>
          </a:p>
          <a:p>
            <a:r>
              <a:rPr lang="en-ZA" sz="3600" dirty="0" smtClean="0"/>
              <a:t>Mrs Khumalo (Head of Department)</a:t>
            </a:r>
          </a:p>
          <a:p>
            <a:r>
              <a:rPr lang="en-ZA" sz="3600" dirty="0" smtClean="0"/>
              <a:t>Mrs </a:t>
            </a:r>
            <a:r>
              <a:rPr lang="en-ZA" sz="3600" dirty="0" err="1" smtClean="0"/>
              <a:t>Fourie</a:t>
            </a:r>
            <a:endParaRPr lang="en-ZA" sz="3600" dirty="0"/>
          </a:p>
          <a:p>
            <a:r>
              <a:rPr lang="en-ZA" sz="3600" dirty="0" smtClean="0"/>
              <a:t>Mrs </a:t>
            </a:r>
            <a:r>
              <a:rPr lang="en-ZA" sz="3600" dirty="0" err="1" smtClean="0"/>
              <a:t>Koboka</a:t>
            </a:r>
            <a:r>
              <a:rPr lang="en-ZA" sz="3600" dirty="0" smtClean="0"/>
              <a:t> </a:t>
            </a:r>
          </a:p>
          <a:p>
            <a:r>
              <a:rPr lang="en-ZA" sz="3600" dirty="0" smtClean="0"/>
              <a:t>Mr </a:t>
            </a:r>
            <a:r>
              <a:rPr lang="en-ZA" sz="3600" dirty="0" err="1" smtClean="0"/>
              <a:t>Kathrada</a:t>
            </a:r>
            <a:endParaRPr lang="en-ZA" sz="3600" dirty="0" smtClean="0"/>
          </a:p>
          <a:p>
            <a:r>
              <a:rPr lang="en-ZA" sz="3600" dirty="0" smtClean="0"/>
              <a:t>Mr Warren </a:t>
            </a:r>
          </a:p>
          <a:p>
            <a:r>
              <a:rPr lang="en-ZA" sz="3600" dirty="0" smtClean="0"/>
              <a:t>Mrs </a:t>
            </a:r>
            <a:r>
              <a:rPr lang="en-ZA" sz="3600" dirty="0" err="1" smtClean="0"/>
              <a:t>Vania</a:t>
            </a:r>
            <a:r>
              <a:rPr lang="en-ZA" sz="3600" dirty="0" smtClean="0"/>
              <a:t> (Deputy Principal)</a:t>
            </a:r>
            <a:endParaRPr lang="en-ZA" sz="3600" dirty="0"/>
          </a:p>
        </p:txBody>
      </p:sp>
    </p:spTree>
    <p:extLst>
      <p:ext uri="{BB962C8B-B14F-4D97-AF65-F5344CB8AC3E}">
        <p14:creationId xmlns:p14="http://schemas.microsoft.com/office/powerpoint/2010/main" val="271998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877" y="4768272"/>
            <a:ext cx="2692977" cy="1795318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sz="7200" dirty="0" smtClean="0"/>
              <a:t>ACCOUNTANCY</a:t>
            </a:r>
            <a:endParaRPr lang="en-ZA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8091" y="2037806"/>
            <a:ext cx="8991763" cy="1815737"/>
          </a:xfrm>
        </p:spPr>
        <p:txBody>
          <a:bodyPr>
            <a:normAutofit fontScale="25000" lnSpcReduction="20000"/>
          </a:bodyPr>
          <a:lstStyle/>
          <a:p>
            <a:r>
              <a:rPr lang="en-ZA" sz="17600" dirty="0" smtClean="0"/>
              <a:t>Deals with record  and analysis of financial statement of a business.</a:t>
            </a:r>
          </a:p>
          <a:p>
            <a:r>
              <a:rPr lang="en-ZA" sz="17600" dirty="0" smtClean="0"/>
              <a:t>The process or work keeping financial accounts.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75624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093" y="189277"/>
            <a:ext cx="2900295" cy="19274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sz="7200" dirty="0" smtClean="0"/>
              <a:t>ECONOMICS</a:t>
            </a:r>
            <a:endParaRPr lang="en-ZA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ZA" sz="3600" dirty="0" smtClean="0"/>
              <a:t>The subject studies the behaviour and nations in making decisions regarding allocation of resources.</a:t>
            </a:r>
          </a:p>
          <a:p>
            <a:r>
              <a:rPr lang="en-ZA" sz="3600" dirty="0" smtClean="0"/>
              <a:t>Students who </a:t>
            </a:r>
            <a:r>
              <a:rPr lang="en-ZA" sz="3600" dirty="0" smtClean="0"/>
              <a:t> study </a:t>
            </a:r>
            <a:r>
              <a:rPr lang="en-ZA" sz="3600" dirty="0" smtClean="0"/>
              <a:t>Economics not  only gain skills needed to understand complex markets, but come away with strong analytical and problem solving skills.</a:t>
            </a:r>
            <a:endParaRPr lang="en-ZA" sz="3600" dirty="0"/>
          </a:p>
        </p:txBody>
      </p:sp>
    </p:spTree>
    <p:extLst>
      <p:ext uri="{BB962C8B-B14F-4D97-AF65-F5344CB8AC3E}">
        <p14:creationId xmlns:p14="http://schemas.microsoft.com/office/powerpoint/2010/main" val="1791346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282" y="4339643"/>
            <a:ext cx="2957708" cy="2097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sz="7200" dirty="0" smtClean="0"/>
              <a:t>BUSINESS STUDIES</a:t>
            </a:r>
            <a:endParaRPr lang="en-ZA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4000" dirty="0" smtClean="0"/>
              <a:t>The subject provides an overall introduction to various dimensions of business: which include finance, marketing, operation, supply chain and human resources.</a:t>
            </a:r>
            <a:endParaRPr lang="en-ZA" sz="4000" dirty="0"/>
          </a:p>
        </p:txBody>
      </p:sp>
    </p:spTree>
    <p:extLst>
      <p:ext uri="{BB962C8B-B14F-4D97-AF65-F5344CB8AC3E}">
        <p14:creationId xmlns:p14="http://schemas.microsoft.com/office/powerpoint/2010/main" val="2713427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Skills and values: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ZA" sz="3600" dirty="0" smtClean="0"/>
          </a:p>
          <a:p>
            <a:r>
              <a:rPr lang="en-ZA" dirty="0" smtClean="0"/>
              <a:t>Students do not simp</a:t>
            </a:r>
            <a:r>
              <a:rPr lang="en-ZA" dirty="0" smtClean="0"/>
              <a:t>ly learn subjects, but undergo a complete development  of their personality by applying what they learn practically. </a:t>
            </a:r>
            <a:endParaRPr lang="en-ZA" dirty="0"/>
          </a:p>
          <a:p>
            <a:r>
              <a:rPr lang="en-ZA" dirty="0" smtClean="0"/>
              <a:t>Self confidence</a:t>
            </a:r>
            <a:r>
              <a:rPr lang="en-ZA" dirty="0" smtClean="0"/>
              <a:t>.</a:t>
            </a:r>
          </a:p>
          <a:p>
            <a:r>
              <a:rPr lang="en-ZA" dirty="0" smtClean="0"/>
              <a:t>Comprehension</a:t>
            </a:r>
          </a:p>
          <a:p>
            <a:r>
              <a:rPr lang="en-ZA" dirty="0" smtClean="0"/>
              <a:t>Thinking skills.</a:t>
            </a:r>
          </a:p>
          <a:p>
            <a:r>
              <a:rPr lang="en-ZA" dirty="0" smtClean="0"/>
              <a:t>Self –awareness and evaluation.</a:t>
            </a:r>
          </a:p>
          <a:p>
            <a:r>
              <a:rPr lang="en-ZA" dirty="0" smtClean="0"/>
              <a:t>Initiative and entrepreneurialism.</a:t>
            </a:r>
          </a:p>
          <a:p>
            <a:pPr marL="0" indent="0">
              <a:buNone/>
            </a:pPr>
            <a:endParaRPr lang="en-ZA" dirty="0" smtClean="0"/>
          </a:p>
          <a:p>
            <a:endParaRPr lang="en-ZA" sz="3600" dirty="0" smtClean="0"/>
          </a:p>
        </p:txBody>
      </p:sp>
    </p:spTree>
    <p:extLst>
      <p:ext uri="{BB962C8B-B14F-4D97-AF65-F5344CB8AC3E}">
        <p14:creationId xmlns:p14="http://schemas.microsoft.com/office/powerpoint/2010/main" val="1892201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POSSIBLE CAREERS:</a:t>
            </a:r>
            <a:r>
              <a:rPr lang="en-ZA" dirty="0" smtClean="0"/>
              <a:t>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ZA" dirty="0" smtClean="0"/>
              <a:t>Human resource Management </a:t>
            </a:r>
          </a:p>
          <a:p>
            <a:r>
              <a:rPr lang="en-ZA" dirty="0" smtClean="0"/>
              <a:t>Marketing Manager</a:t>
            </a:r>
          </a:p>
          <a:p>
            <a:r>
              <a:rPr lang="en-ZA" dirty="0" smtClean="0"/>
              <a:t>Sales manager</a:t>
            </a:r>
          </a:p>
          <a:p>
            <a:r>
              <a:rPr lang="en-ZA" dirty="0" smtClean="0"/>
              <a:t>Chartered Accountant</a:t>
            </a:r>
          </a:p>
          <a:p>
            <a:r>
              <a:rPr lang="en-ZA" dirty="0" smtClean="0"/>
              <a:t>Actuary</a:t>
            </a:r>
          </a:p>
          <a:p>
            <a:r>
              <a:rPr lang="en-ZA" dirty="0" smtClean="0"/>
              <a:t>Economists </a:t>
            </a:r>
          </a:p>
          <a:p>
            <a:r>
              <a:rPr lang="en-ZA" dirty="0" smtClean="0"/>
              <a:t>Financial Consultant </a:t>
            </a:r>
          </a:p>
          <a:p>
            <a:r>
              <a:rPr lang="en-ZA" dirty="0" smtClean="0"/>
              <a:t>Personal Financial Advisor</a:t>
            </a:r>
          </a:p>
          <a:p>
            <a:r>
              <a:rPr lang="en-ZA" dirty="0" smtClean="0"/>
              <a:t>Economic </a:t>
            </a:r>
            <a:r>
              <a:rPr lang="en-ZA" dirty="0" smtClean="0"/>
              <a:t>Researcher</a:t>
            </a:r>
          </a:p>
          <a:p>
            <a:r>
              <a:rPr lang="en-ZA" dirty="0" smtClean="0"/>
              <a:t>Labour Relations Consultant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27174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5000"/>
    </mc:Choice>
    <mc:Fallback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283</TotalTime>
  <Words>194</Words>
  <Application>Microsoft Office PowerPoint</Application>
  <PresentationFormat>Widescreen</PresentationFormat>
  <Paragraphs>43</Paragraphs>
  <Slides>10</Slides>
  <Notes>1</Notes>
  <HiddenSlides>0</HiddenSlides>
  <MMClips>2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Ion</vt:lpstr>
      <vt:lpstr>WILLOWMOORE HIGH SCHOOL</vt:lpstr>
      <vt:lpstr>COMMERCE DEPARTMENT </vt:lpstr>
      <vt:lpstr>SUBJECTS OFFERED </vt:lpstr>
      <vt:lpstr>THE TEAM</vt:lpstr>
      <vt:lpstr>ACCOUNTANCY</vt:lpstr>
      <vt:lpstr>ECONOMICS</vt:lpstr>
      <vt:lpstr>BUSINESS STUDIES</vt:lpstr>
      <vt:lpstr>Skills and values:</vt:lpstr>
      <vt:lpstr>POSSIBLE CAREERS: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COMMERCE DEPARTMENT</dc:title>
  <dc:creator>Theodorah Khumalo</dc:creator>
  <cp:lastModifiedBy>Theodorah Khumalo</cp:lastModifiedBy>
  <cp:revision>21</cp:revision>
  <dcterms:created xsi:type="dcterms:W3CDTF">2020-08-03T08:51:01Z</dcterms:created>
  <dcterms:modified xsi:type="dcterms:W3CDTF">2020-08-04T09:43:08Z</dcterms:modified>
</cp:coreProperties>
</file>