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5" r:id="rId8"/>
    <p:sldId id="260" r:id="rId9"/>
    <p:sldId id="275" r:id="rId10"/>
    <p:sldId id="276" r:id="rId11"/>
    <p:sldId id="266" r:id="rId12"/>
    <p:sldId id="261" r:id="rId13"/>
    <p:sldId id="267" r:id="rId14"/>
    <p:sldId id="268" r:id="rId15"/>
    <p:sldId id="269" r:id="rId16"/>
    <p:sldId id="270" r:id="rId17"/>
    <p:sldId id="271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400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0178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880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673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17990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223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299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500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938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9002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54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4355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0186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189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9607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89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8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94BEA58-4332-4A74-9D71-D9ABF6741A1D}" type="datetimeFigureOut">
              <a:rPr lang="en-ZA" smtClean="0"/>
              <a:t>2020/08/14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11F010-1C18-46E1-8A85-BCD799B2F9C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925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za/imgres?imgurl=http://sidthesciencekid.files.wordpress.com/2013/02/dna-extraction-photo-1.jpg&amp;imgrefurl=http://sidthesciencekid.wordpress.com/tag/dna/&amp;docid=DEdfLvoE-gJSbM&amp;tbnid=cyYxEB4pGNBFzM:&amp;w=3264&amp;h=2448&amp;ei=96_BUYT-PM3xhQeHvIHoDA&amp;ved=0CAIQxiAwAA&amp;iact=rics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http://vitanetonline.com/images/pineapplepic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ZA" sz="4400" b="1" dirty="0" smtClean="0">
                <a:latin typeface="Lucida Calligraphy" panose="03010101010101010101" pitchFamily="66" charset="0"/>
              </a:rPr>
              <a:t>WHY CHOOSE </a:t>
            </a:r>
            <a:r>
              <a:rPr lang="en-ZA" sz="4000" b="1" dirty="0" smtClean="0">
                <a:latin typeface="Lucida Calligraphy" panose="03010101010101010101" pitchFamily="66" charset="0"/>
              </a:rPr>
              <a:t>LIFE SCIENCES</a:t>
            </a:r>
            <a:endParaRPr lang="en-ZA" sz="4000" b="1" dirty="0">
              <a:latin typeface="Lucida Calligraphy" panose="030101010101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1026" name="Picture 2" descr="Doctor_at_Microsco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508" y="3542518"/>
            <a:ext cx="3045718" cy="331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37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969">
        <p:split orient="vert"/>
      </p:transition>
    </mc:Choice>
    <mc:Fallback xmlns="">
      <p:transition spd="slow" advTm="396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893" y="2364625"/>
            <a:ext cx="7520940" cy="3579849"/>
          </a:xfrm>
        </p:spPr>
        <p:txBody>
          <a:bodyPr/>
          <a:lstStyle/>
          <a:p>
            <a:r>
              <a:rPr lang="en-ZA" dirty="0"/>
              <a:t>  </a:t>
            </a:r>
          </a:p>
          <a:p>
            <a:endParaRPr lang="en-ZA" dirty="0"/>
          </a:p>
        </p:txBody>
      </p:sp>
      <p:pic>
        <p:nvPicPr>
          <p:cNvPr id="4098" name="Picture 2" descr="microsco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66" y="1268760"/>
            <a:ext cx="3024336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potome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052737"/>
            <a:ext cx="4203948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305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20" y="1126781"/>
            <a:ext cx="2387394" cy="2184846"/>
          </a:xfrm>
        </p:spPr>
      </p:pic>
      <p:pic>
        <p:nvPicPr>
          <p:cNvPr id="5" name="Picture 4" descr="http://t1.gstatic.com/images?q=tbn:ANd9GcSdf7nruAuiWVaZfx59tKqyzehyYb1a6ggvQexWQCcZAiDQa1gIww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3968" y="1179736"/>
            <a:ext cx="3012906" cy="2309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www.kappamedical.com/images/J13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121" y="3576026"/>
            <a:ext cx="4567694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357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24"/>
    </mc:Choice>
    <mc:Fallback xmlns="">
      <p:transition spd="slow" advTm="3724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ZA" sz="6600" dirty="0" smtClean="0">
                <a:latin typeface="Lucida Calligraphy" panose="03010101010101010101" pitchFamily="66" charset="0"/>
              </a:rPr>
              <a:t>EXCITING   </a:t>
            </a:r>
          </a:p>
          <a:p>
            <a:r>
              <a:rPr lang="en-ZA" sz="6600" dirty="0">
                <a:latin typeface="Lucida Calligraphy" panose="03010101010101010101" pitchFamily="66" charset="0"/>
              </a:rPr>
              <a:t> </a:t>
            </a:r>
            <a:r>
              <a:rPr lang="en-ZA" sz="6600" dirty="0" smtClean="0">
                <a:latin typeface="Lucida Calligraphy" panose="03010101010101010101" pitchFamily="66" charset="0"/>
              </a:rPr>
              <a:t>    CAREER </a:t>
            </a:r>
          </a:p>
          <a:p>
            <a:r>
              <a:rPr lang="en-ZA" sz="6600" dirty="0">
                <a:latin typeface="Lucida Calligraphy" panose="03010101010101010101" pitchFamily="66" charset="0"/>
              </a:rPr>
              <a:t> </a:t>
            </a:r>
            <a:r>
              <a:rPr lang="en-ZA" sz="6600" dirty="0" smtClean="0">
                <a:latin typeface="Lucida Calligraphy" panose="03010101010101010101" pitchFamily="66" charset="0"/>
              </a:rPr>
              <a:t>          CHOICES</a:t>
            </a:r>
            <a:r>
              <a:rPr lang="en-ZA" sz="6600" dirty="0" smtClean="0">
                <a:latin typeface="Copperplate Gothic Bold" panose="020E0705020206020404" pitchFamily="34" charset="0"/>
              </a:rPr>
              <a:t>                         </a:t>
            </a:r>
            <a:endParaRPr lang="en-ZA" sz="6600" dirty="0"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59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6"/>
    </mc:Choice>
    <mc:Fallback xmlns="">
      <p:transition spd="slow" advTm="4086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980728"/>
            <a:ext cx="7024744" cy="1143000"/>
          </a:xfrm>
        </p:spPr>
        <p:txBody>
          <a:bodyPr>
            <a:noAutofit/>
          </a:bodyPr>
          <a:lstStyle/>
          <a:p>
            <a:r>
              <a:rPr lang="en-ZA" sz="4400" dirty="0" smtClean="0">
                <a:solidFill>
                  <a:schemeClr val="tx1"/>
                </a:solidFill>
                <a:latin typeface="Lucida Calligraphy" panose="03010101010101010101" pitchFamily="66" charset="0"/>
              </a:rPr>
              <a:t>SURGEON  OR  ANESTHESIOLOGIST </a:t>
            </a:r>
            <a:endParaRPr lang="en-ZA" sz="4400" dirty="0">
              <a:solidFill>
                <a:schemeClr val="tx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481" y="3289300"/>
            <a:ext cx="2466975" cy="18478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60154"/>
            <a:ext cx="2609850" cy="1752600"/>
          </a:xfrm>
          <a:prstGeom prst="rect">
            <a:avLst/>
          </a:prstGeom>
        </p:spPr>
      </p:pic>
      <p:sp>
        <p:nvSpPr>
          <p:cNvPr id="3" name="AutoShape 2" descr="Image result for images of a doctor with stethosco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6" name="AutoShape 4" descr="Image result for images of a doctor with stethoscop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7174" name="Picture 6" descr="Stethoscope doctor free stock photos download (47 Free stock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410" y="3815704"/>
            <a:ext cx="3096344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17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8"/>
    </mc:Choice>
    <mc:Fallback xmlns="">
      <p:transition spd="slow" advTm="4058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ZA" sz="6600" dirty="0" smtClean="0">
                <a:solidFill>
                  <a:schemeClr val="tx1"/>
                </a:solidFill>
                <a:latin typeface="Lucida Calligraphy" panose="03010101010101010101" pitchFamily="66" charset="0"/>
              </a:rPr>
              <a:t>OPTOMETRIST</a:t>
            </a:r>
            <a:endParaRPr lang="en-ZA" sz="6600" dirty="0">
              <a:solidFill>
                <a:schemeClr val="tx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378" y="1948106"/>
            <a:ext cx="2087017" cy="1353943"/>
          </a:xfrm>
        </p:spPr>
      </p:pic>
      <p:sp>
        <p:nvSpPr>
          <p:cNvPr id="3" name="AutoShape 2" descr="Image result for IMAGES OF PERFORMING EYE SURGE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5" name="AutoShape 4" descr="Image result for IMAGES OF PERFORMING EYE SURGE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8200" name="Picture 8" descr="Eye Operation High Resolution Stock Photography and Images - Alam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514" y="2219204"/>
            <a:ext cx="479772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Eye Exam Images, Stock Photos &amp; Vectors | Shutter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19" y="3789040"/>
            <a:ext cx="3231728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82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4"/>
    </mc:Choice>
    <mc:Fallback xmlns="">
      <p:transition spd="slow" advTm="4024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6600" dirty="0" smtClean="0">
                <a:solidFill>
                  <a:schemeClr val="tx1"/>
                </a:solidFill>
                <a:latin typeface="Lucida Calligraphy" panose="03010101010101010101" pitchFamily="66" charset="0"/>
              </a:rPr>
              <a:t>ONCOLOGIST</a:t>
            </a:r>
            <a:endParaRPr lang="en-ZA" sz="6600" dirty="0">
              <a:solidFill>
                <a:schemeClr val="tx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16832"/>
            <a:ext cx="2592288" cy="1944216"/>
          </a:xfrm>
        </p:spPr>
      </p:pic>
      <p:pic>
        <p:nvPicPr>
          <p:cNvPr id="9218" name="Picture 2" descr="5,810 Cancer Cell Photos - Free &amp; Royalty-Free Stock Photos from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916832"/>
            <a:ext cx="427153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ancer: When good cells go bad | CTC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482" y="4221088"/>
            <a:ext cx="377321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77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4"/>
    </mc:Choice>
    <mc:Fallback xmlns="">
      <p:transition spd="slow" advTm="3994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574798"/>
          </a:xfrm>
        </p:spPr>
        <p:txBody>
          <a:bodyPr>
            <a:normAutofit fontScale="90000"/>
          </a:bodyPr>
          <a:lstStyle/>
          <a:p>
            <a:r>
              <a:rPr lang="en-ZA" sz="3100" dirty="0">
                <a:latin typeface="Lucida Calligraphy" panose="03010101010101010101" pitchFamily="66" charset="0"/>
              </a:rPr>
              <a:t>MORE CAREERS WITH LIFE SCIENCES</a:t>
            </a:r>
            <a:br>
              <a:rPr lang="en-ZA" sz="3100" dirty="0">
                <a:latin typeface="Lucida Calligraphy" panose="03010101010101010101" pitchFamily="66" charset="0"/>
              </a:rPr>
            </a:br>
            <a:endParaRPr lang="en-ZA" sz="5400" dirty="0">
              <a:latin typeface="Copperplate Gothic Bold" panose="020E07050202060204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</p:spPr>
        <p:txBody>
          <a:bodyPr>
            <a:normAutofit fontScale="47500" lnSpcReduction="20000"/>
          </a:bodyPr>
          <a:lstStyle/>
          <a:p>
            <a:r>
              <a:rPr lang="en-ZA" sz="4000" dirty="0" smtClean="0">
                <a:latin typeface="Lucida Calligraphy" panose="03010101010101010101" pitchFamily="66" charset="0"/>
              </a:rPr>
              <a:t>MEDICAL </a:t>
            </a:r>
            <a:r>
              <a:rPr lang="en-ZA" sz="4000" dirty="0" smtClean="0">
                <a:latin typeface="Lucida Calligraphy" panose="03010101010101010101" pitchFamily="66" charset="0"/>
              </a:rPr>
              <a:t>PRACTITIONER</a:t>
            </a:r>
          </a:p>
          <a:p>
            <a:r>
              <a:rPr lang="en-ZA" sz="4000" dirty="0" smtClean="0">
                <a:latin typeface="Lucida Calligraphy" panose="03010101010101010101" pitchFamily="66" charset="0"/>
              </a:rPr>
              <a:t>NURSING</a:t>
            </a:r>
          </a:p>
          <a:p>
            <a:r>
              <a:rPr lang="en-ZA" sz="4000" dirty="0" smtClean="0">
                <a:latin typeface="Lucida Calligraphy" panose="03010101010101010101" pitchFamily="66" charset="0"/>
              </a:rPr>
              <a:t> PAEDIATRICIAN</a:t>
            </a:r>
          </a:p>
          <a:p>
            <a:r>
              <a:rPr lang="en-ZA" sz="4000" dirty="0" smtClean="0">
                <a:latin typeface="Lucida Calligraphy" panose="03010101010101010101" pitchFamily="66" charset="0"/>
              </a:rPr>
              <a:t>LABORATORY TESTING</a:t>
            </a:r>
          </a:p>
          <a:p>
            <a:r>
              <a:rPr lang="en-ZA" sz="4000" dirty="0" smtClean="0">
                <a:latin typeface="Lucida Calligraphy" panose="03010101010101010101" pitchFamily="66" charset="0"/>
              </a:rPr>
              <a:t>DNA PROFILING  </a:t>
            </a:r>
            <a:endParaRPr lang="en-ZA" sz="4000" dirty="0" smtClean="0">
              <a:latin typeface="Lucida Calligraphy" panose="03010101010101010101" pitchFamily="66" charset="0"/>
            </a:endParaRPr>
          </a:p>
          <a:p>
            <a:r>
              <a:rPr lang="en-ZA" sz="4000" dirty="0">
                <a:latin typeface="Lucida Calligraphy" panose="03010101010101010101" pitchFamily="66" charset="0"/>
              </a:rPr>
              <a:t>FORENSIC </a:t>
            </a:r>
            <a:r>
              <a:rPr lang="en-ZA" sz="4000" dirty="0" smtClean="0">
                <a:latin typeface="Lucida Calligraphy" panose="03010101010101010101" pitchFamily="66" charset="0"/>
              </a:rPr>
              <a:t>PATHOLOGIST</a:t>
            </a:r>
          </a:p>
          <a:p>
            <a:r>
              <a:rPr lang="en-ZA" sz="4000" dirty="0">
                <a:latin typeface="Lucida Calligraphy" panose="03010101010101010101" pitchFamily="66" charset="0"/>
              </a:rPr>
              <a:t>BIOKINETICS </a:t>
            </a:r>
          </a:p>
          <a:p>
            <a:r>
              <a:rPr lang="en-ZA" sz="4000" dirty="0">
                <a:latin typeface="Lucida Calligraphy" panose="03010101010101010101" pitchFamily="66" charset="0"/>
              </a:rPr>
              <a:t>PSYCHOLOGIST </a:t>
            </a:r>
          </a:p>
          <a:p>
            <a:r>
              <a:rPr lang="en-ZA" sz="4000" dirty="0">
                <a:latin typeface="Lucida Calligraphy" panose="03010101010101010101" pitchFamily="66" charset="0"/>
              </a:rPr>
              <a:t>ARCHAEOLOGIST</a:t>
            </a:r>
          </a:p>
          <a:p>
            <a:endParaRPr lang="en-ZA" sz="4000" dirty="0">
              <a:latin typeface="Lucida Calligraphy" panose="03010101010101010101" pitchFamily="66" charset="0"/>
            </a:endParaRPr>
          </a:p>
          <a:p>
            <a:endParaRPr lang="en-ZA" sz="6600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75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72"/>
    </mc:Choice>
    <mc:Fallback xmlns="">
      <p:transition spd="slow" advTm="4572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641455"/>
          </a:xfrm>
        </p:spPr>
        <p:txBody>
          <a:bodyPr>
            <a:normAutofit fontScale="90000"/>
          </a:bodyPr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348880"/>
            <a:ext cx="7520940" cy="3651857"/>
          </a:xfrm>
        </p:spPr>
        <p:txBody>
          <a:bodyPr>
            <a:noAutofit/>
          </a:bodyPr>
          <a:lstStyle/>
          <a:p>
            <a:r>
              <a:rPr lang="en-ZA" sz="2000" dirty="0" smtClean="0">
                <a:latin typeface="Lucida Calligraphy" panose="03010101010101010101" pitchFamily="66" charset="0"/>
              </a:rPr>
              <a:t>MEDICAL </a:t>
            </a:r>
            <a:r>
              <a:rPr lang="en-ZA" sz="2000" dirty="0" smtClean="0">
                <a:latin typeface="Lucida Calligraphy" panose="03010101010101010101" pitchFamily="66" charset="0"/>
              </a:rPr>
              <a:t>DETECTIVE</a:t>
            </a:r>
          </a:p>
          <a:p>
            <a:r>
              <a:rPr lang="en-ZA" sz="2000" dirty="0" smtClean="0">
                <a:latin typeface="Lucida Calligraphy" panose="03010101010101010101" pitchFamily="66" charset="0"/>
              </a:rPr>
              <a:t>BOTANIST</a:t>
            </a:r>
          </a:p>
          <a:p>
            <a:r>
              <a:rPr lang="en-ZA" sz="2000" dirty="0" smtClean="0">
                <a:latin typeface="Lucida Calligraphy" panose="03010101010101010101" pitchFamily="66" charset="0"/>
              </a:rPr>
              <a:t>ZOOLOGIST </a:t>
            </a:r>
            <a:endParaRPr lang="en-ZA" sz="2000" dirty="0" smtClean="0">
              <a:latin typeface="Lucida Calligraphy" panose="03010101010101010101" pitchFamily="66" charset="0"/>
            </a:endParaRPr>
          </a:p>
          <a:p>
            <a:r>
              <a:rPr lang="en-ZA" sz="2000" dirty="0" smtClean="0">
                <a:latin typeface="Lucida Calligraphy" panose="03010101010101010101" pitchFamily="66" charset="0"/>
              </a:rPr>
              <a:t>EDUCATOR </a:t>
            </a:r>
            <a:endParaRPr lang="en-ZA" sz="2000" dirty="0">
              <a:latin typeface="Lucida Calligraphy" panose="03010101010101010101" pitchFamily="66" charset="0"/>
            </a:endParaRPr>
          </a:p>
          <a:p>
            <a:r>
              <a:rPr lang="en-ZA" sz="2000" dirty="0">
                <a:latin typeface="Lucida Calligraphy" panose="03010101010101010101" pitchFamily="66" charset="0"/>
              </a:rPr>
              <a:t>SCIENTIST</a:t>
            </a:r>
          </a:p>
          <a:p>
            <a:r>
              <a:rPr lang="en-ZA" sz="2000" dirty="0">
                <a:latin typeface="Lucida Calligraphy" panose="03010101010101010101" pitchFamily="66" charset="0"/>
              </a:rPr>
              <a:t>PATHOLOGIST</a:t>
            </a:r>
            <a:r>
              <a:rPr lang="en-ZA" dirty="0">
                <a:latin typeface="Lucida Calligraphy" panose="03010101010101010101" pitchFamily="66" charset="0"/>
              </a:rPr>
              <a:t> </a:t>
            </a:r>
          </a:p>
          <a:p>
            <a:r>
              <a:rPr lang="en-ZA" sz="2000" dirty="0" smtClean="0">
                <a:latin typeface="Lucida Calligraphy" panose="03010101010101010101" pitchFamily="66" charset="0"/>
              </a:rPr>
              <a:t>VETERINARIAN</a:t>
            </a:r>
          </a:p>
          <a:p>
            <a:r>
              <a:rPr lang="en-ZA" sz="2000" dirty="0">
                <a:latin typeface="Lucida Calligraphy" panose="03010101010101010101" pitchFamily="66" charset="0"/>
              </a:rPr>
              <a:t>PHYSIOTHERAPIST</a:t>
            </a:r>
          </a:p>
          <a:p>
            <a:r>
              <a:rPr lang="en-ZA" sz="2000" dirty="0" smtClean="0">
                <a:latin typeface="Lucida Calligraphy" panose="03010101010101010101" pitchFamily="66" charset="0"/>
              </a:rPr>
              <a:t>PHARMACIST</a:t>
            </a:r>
            <a:endParaRPr lang="en-ZA" sz="2000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5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77"/>
    </mc:Choice>
    <mc:Fallback xmlns="">
      <p:transition spd="slow" advTm="4077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6600" dirty="0" smtClean="0">
                <a:latin typeface="Lucida Calligraphy" panose="03010101010101010101" pitchFamily="66" charset="0"/>
              </a:rPr>
              <a:t>THE LIST IS ENDLESS</a:t>
            </a:r>
            <a:r>
              <a:rPr lang="en-ZA" sz="6600" dirty="0" smtClean="0">
                <a:latin typeface="Copperplate Gothic Bold" panose="020E0705020206020404" pitchFamily="34" charset="0"/>
              </a:rPr>
              <a:t>……… </a:t>
            </a:r>
            <a:endParaRPr lang="en-ZA" sz="6600" dirty="0"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89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8"/>
    </mc:Choice>
    <mc:Fallback xmlns="">
      <p:transition spd="slow" advTm="248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496944" cy="619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8892480" cy="5064676"/>
          </a:xfrm>
        </p:spPr>
        <p:txBody>
          <a:bodyPr>
            <a:normAutofit fontScale="92500" lnSpcReduction="20000"/>
          </a:bodyPr>
          <a:lstStyle/>
          <a:p>
            <a:r>
              <a:rPr lang="en-ZA" sz="5400" dirty="0" smtClean="0">
                <a:latin typeface="Copperplate Gothic Bold" panose="020E0705020206020404" pitchFamily="34" charset="0"/>
              </a:rPr>
              <a:t>IT’S ………</a:t>
            </a:r>
          </a:p>
          <a:p>
            <a:r>
              <a:rPr lang="en-ZA" sz="8800" dirty="0" smtClean="0">
                <a:latin typeface="Copperplate Gothic Bold" panose="020E0705020206020404" pitchFamily="34" charset="0"/>
              </a:rPr>
              <a:t>FUN</a:t>
            </a:r>
          </a:p>
          <a:p>
            <a:r>
              <a:rPr lang="en-ZA" sz="8800" dirty="0" smtClean="0">
                <a:latin typeface="Copperplate Gothic Bold" panose="020E0705020206020404" pitchFamily="34" charset="0"/>
              </a:rPr>
              <a:t>AWESOME</a:t>
            </a:r>
          </a:p>
          <a:p>
            <a:r>
              <a:rPr lang="en-ZA" sz="8800" dirty="0" smtClean="0">
                <a:latin typeface="Copperplate Gothic Bold" panose="020E0705020206020404" pitchFamily="34" charset="0"/>
              </a:rPr>
              <a:t>INTERESTING</a:t>
            </a:r>
            <a:endParaRPr lang="en-ZA" sz="8800" dirty="0"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22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7"/>
    </mc:Choice>
    <mc:Fallback xmlns="">
      <p:transition spd="slow" advTm="398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400" dirty="0" smtClean="0">
                <a:latin typeface="Lucida Calligraphy" panose="03010101010101010101" pitchFamily="66" charset="0"/>
              </a:rPr>
              <a:t>LEARN MORE ABOUT YOUR BODY </a:t>
            </a:r>
            <a:endParaRPr lang="en-ZA" sz="2400" dirty="0">
              <a:latin typeface="Lucida Calligraphy" panose="03010101010101010101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55" y="627350"/>
            <a:ext cx="2419350" cy="2952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34" y="375322"/>
            <a:ext cx="2850232" cy="34563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51" y="3807298"/>
            <a:ext cx="3399368" cy="25913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410" y="185821"/>
            <a:ext cx="2171700" cy="27419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234" y="3579678"/>
            <a:ext cx="3884198" cy="246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8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8"/>
    </mc:Choice>
    <mc:Fallback xmlns="">
      <p:transition spd="slow" advTm="373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0648"/>
            <a:ext cx="5328592" cy="5184576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32656"/>
            <a:ext cx="2466975" cy="1847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88840"/>
            <a:ext cx="2095500" cy="2181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930" y="4170065"/>
            <a:ext cx="2085975" cy="22002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82" y="4987718"/>
            <a:ext cx="2447925" cy="1866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08" y="5016293"/>
            <a:ext cx="249555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9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56"/>
    </mc:Choice>
    <mc:Fallback xmlns="">
      <p:transition spd="slow" advTm="365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Lucida Calligraphy" panose="03010101010101010101" pitchFamily="66" charset="0"/>
              </a:rPr>
              <a:t>LEARN MORE ABOUT TH E WORLD AND THE LIVING THINGS AROUND YOU</a:t>
            </a:r>
            <a:endParaRPr lang="en-ZA" dirty="0">
              <a:latin typeface="Lucida Calligraphy" panose="03010101010101010101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052736"/>
            <a:ext cx="7520940" cy="3579849"/>
          </a:xfrm>
        </p:spPr>
        <p:txBody>
          <a:bodyPr>
            <a:normAutofit/>
          </a:bodyPr>
          <a:lstStyle/>
          <a:p>
            <a:endParaRPr lang="en-ZA" sz="2800" dirty="0" smtClean="0">
              <a:latin typeface="Copperplate Gothic Bold" panose="020E0705020206020404" pitchFamily="34" charset="0"/>
            </a:endParaRPr>
          </a:p>
          <a:p>
            <a:endParaRPr lang="en-ZA" sz="2800" dirty="0">
              <a:latin typeface="Copperplate Gothic Bold" panose="020E0705020206020404" pitchFamily="34" charset="0"/>
            </a:endParaRPr>
          </a:p>
          <a:p>
            <a:endParaRPr lang="en-ZA" sz="2800" dirty="0">
              <a:latin typeface="Copperplate Gothic Bold" panose="020E07050202060204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3054096" cy="22920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21088"/>
            <a:ext cx="2466667" cy="2003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187" y="3068960"/>
            <a:ext cx="4194048" cy="34564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325" y="2108125"/>
            <a:ext cx="3114675" cy="31146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983" y="2190395"/>
            <a:ext cx="3444976" cy="154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6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8"/>
    </mc:Choice>
    <mc:Fallback xmlns="">
      <p:transition spd="slow" advTm="433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599" y="2490788"/>
            <a:ext cx="5154739" cy="34448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635" y="-23489"/>
            <a:ext cx="3851920" cy="31409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283" y="34280"/>
            <a:ext cx="3896303" cy="25649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91671"/>
            <a:ext cx="3552825" cy="418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4"/>
    </mc:Choice>
    <mc:Fallback xmlns="">
      <p:transition spd="slow" advTm="402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4176464" cy="313234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16632"/>
            <a:ext cx="3312368" cy="29609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29000"/>
            <a:ext cx="3877056" cy="25359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418" y="2994638"/>
            <a:ext cx="5097884" cy="340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6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78"/>
    </mc:Choice>
    <mc:Fallback xmlns="">
      <p:transition spd="slow" advTm="4078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914400"/>
            <a:ext cx="7520940" cy="3579849"/>
          </a:xfrm>
        </p:spPr>
        <p:txBody>
          <a:bodyPr>
            <a:normAutofit/>
          </a:bodyPr>
          <a:lstStyle/>
          <a:p>
            <a:r>
              <a:rPr lang="en-ZA" sz="4800" dirty="0" smtClean="0">
                <a:latin typeface="Lucida Calligraphy" panose="03010101010101010101" pitchFamily="66" charset="0"/>
              </a:rPr>
              <a:t>HANDS ON PRACTICAL WORK </a:t>
            </a:r>
          </a:p>
          <a:p>
            <a:endParaRPr lang="en-ZA" sz="4800" dirty="0">
              <a:latin typeface="Copperplate Gothic Bold" panose="020E0705020206020404" pitchFamily="34" charset="0"/>
            </a:endParaRPr>
          </a:p>
        </p:txBody>
      </p:sp>
      <p:pic>
        <p:nvPicPr>
          <p:cNvPr id="2050" name="Picture 2" descr="Water bath"/>
          <p:cNvPicPr>
            <a:picLocks noChangeAspect="1" noChangeArrowheads="1"/>
          </p:cNvPicPr>
          <p:nvPr/>
        </p:nvPicPr>
        <p:blipFill>
          <a:blip r:embed="rId2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2492896"/>
            <a:ext cx="244792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0" descr="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8" t="34180" r="47696" b="46255"/>
          <a:stretch>
            <a:fillRect/>
          </a:stretch>
        </p:blipFill>
        <p:spPr bwMode="auto">
          <a:xfrm>
            <a:off x="4501554" y="3531127"/>
            <a:ext cx="280035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27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8"/>
    </mc:Choice>
    <mc:Fallback xmlns="">
      <p:transition spd="slow" advTm="3948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29309" y="5791200"/>
            <a:ext cx="743691" cy="4943591"/>
          </a:xfrm>
        </p:spPr>
        <p:txBody>
          <a:bodyPr/>
          <a:lstStyle/>
          <a:p>
            <a:endParaRPr lang="en-ZA" dirty="0"/>
          </a:p>
        </p:txBody>
      </p:sp>
      <p:pic>
        <p:nvPicPr>
          <p:cNvPr id="3074" name="Picture 2" descr="enzyme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40768"/>
            <a:ext cx="26289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l_fi" descr="http://vitanetonline.com/images/pineapplepic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19276"/>
            <a:ext cx="2569908" cy="337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353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390</TotalTime>
  <Words>74</Words>
  <Application>Microsoft Office PowerPoint</Application>
  <PresentationFormat>On-screen Show (4:3)</PresentationFormat>
  <Paragraphs>36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Copperplate Gothic Bold</vt:lpstr>
      <vt:lpstr>Garamond</vt:lpstr>
      <vt:lpstr>Lucida Calligraphy</vt:lpstr>
      <vt:lpstr>Organic</vt:lpstr>
      <vt:lpstr>WHY CHOOSE LIFE SCIENCES</vt:lpstr>
      <vt:lpstr>PowerPoint Presentation</vt:lpstr>
      <vt:lpstr>PowerPoint Presentation</vt:lpstr>
      <vt:lpstr>PowerPoint Presentation</vt:lpstr>
      <vt:lpstr>LEARN MORE ABOUT TH E WORLD AND THE LIVING THINGS AROUND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SURGEON  OR  ANESTHESIOLOGIST </vt:lpstr>
      <vt:lpstr>OPTOMETRIST</vt:lpstr>
      <vt:lpstr>ONCOLOGIST</vt:lpstr>
      <vt:lpstr>MORE CAREERS WITH LIFE SCIENCES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CHOOSE LIFE SCIENCES</dc:title>
  <dc:creator>C Chotoo</dc:creator>
  <cp:lastModifiedBy>Lorna Sanders</cp:lastModifiedBy>
  <cp:revision>18</cp:revision>
  <dcterms:created xsi:type="dcterms:W3CDTF">2013-08-13T10:10:52Z</dcterms:created>
  <dcterms:modified xsi:type="dcterms:W3CDTF">2020-08-14T10:42:33Z</dcterms:modified>
</cp:coreProperties>
</file>