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MECHANICAL TECHNOLOGY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AUTOMOTIVE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20850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Automotive : is the knowledge of different systems,  engine components and functions</a:t>
            </a:r>
            <a:endParaRPr lang="en-ZA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r="11905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Mechanical technology (Automotive) consist of the following.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Theory (9 Chapters)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Practical lessons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Practical tasks ( one per term)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Final task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Test in term 1/3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Exam in term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Final exam term 4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18585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Chapters per year</a:t>
            </a:r>
            <a:endParaRPr lang="en-ZA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1" r="1826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dirty="0" smtClean="0"/>
              <a:t>Safety</a:t>
            </a:r>
          </a:p>
          <a:p>
            <a:pPr marL="342900" indent="-342900">
              <a:buAutoNum type="arabicPeriod"/>
            </a:pPr>
            <a:r>
              <a:rPr lang="en-US" dirty="0" smtClean="0"/>
              <a:t>Tools Generic/Specific</a:t>
            </a:r>
          </a:p>
          <a:p>
            <a:pPr marL="342900" indent="-342900">
              <a:buAutoNum type="arabicPeriod"/>
            </a:pPr>
            <a:r>
              <a:rPr lang="en-US" dirty="0" smtClean="0"/>
              <a:t>Engines Generic/Specific</a:t>
            </a:r>
          </a:p>
          <a:p>
            <a:pPr marL="342900" indent="-342900">
              <a:buAutoNum type="arabicPeriod"/>
            </a:pPr>
            <a:r>
              <a:rPr lang="en-US" dirty="0" smtClean="0"/>
              <a:t>Joining methods</a:t>
            </a:r>
          </a:p>
          <a:p>
            <a:pPr marL="342900" indent="-342900">
              <a:buAutoNum type="arabicPeriod"/>
            </a:pPr>
            <a:r>
              <a:rPr lang="en-US" dirty="0" smtClean="0"/>
              <a:t>Forces ( calculations related to engine)</a:t>
            </a:r>
          </a:p>
          <a:p>
            <a:pPr marL="342900" indent="-342900">
              <a:buAutoNum type="arabicPeriod"/>
            </a:pPr>
            <a:r>
              <a:rPr lang="en-US" dirty="0" smtClean="0"/>
              <a:t>Maintenance</a:t>
            </a:r>
          </a:p>
          <a:p>
            <a:pPr marL="342900" indent="-342900">
              <a:buAutoNum type="arabicPeriod"/>
            </a:pPr>
            <a:r>
              <a:rPr lang="en-US" dirty="0" smtClean="0"/>
              <a:t>Materials</a:t>
            </a:r>
          </a:p>
          <a:p>
            <a:pPr marL="342900" indent="-342900">
              <a:buAutoNum type="arabicPeriod"/>
            </a:pPr>
            <a:r>
              <a:rPr lang="en-US" dirty="0" smtClean="0"/>
              <a:t>Terminology</a:t>
            </a:r>
          </a:p>
          <a:p>
            <a:pPr marL="342900" indent="-342900">
              <a:buAutoNum type="arabicPeriod"/>
            </a:pPr>
            <a:r>
              <a:rPr lang="en-US" dirty="0" smtClean="0"/>
              <a:t>Systems and control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77611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Assessments</a:t>
            </a:r>
            <a:br>
              <a:rPr lang="en-US" dirty="0" smtClean="0"/>
            </a:b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2794725"/>
          </a:xfrm>
        </p:spPr>
        <p:txBody>
          <a:bodyPr>
            <a:normAutofit/>
          </a:bodyPr>
          <a:lstStyle/>
          <a:p>
            <a:r>
              <a:rPr lang="en-US" dirty="0" smtClean="0"/>
              <a:t>Practical one per  term (50 marks)</a:t>
            </a:r>
          </a:p>
          <a:p>
            <a:r>
              <a:rPr lang="en-US" dirty="0" smtClean="0"/>
              <a:t>Final practical term 4 (100 marks)</a:t>
            </a:r>
          </a:p>
          <a:p>
            <a:r>
              <a:rPr lang="en-US" dirty="0" smtClean="0"/>
              <a:t>Term 2 exam (150 marks)</a:t>
            </a:r>
          </a:p>
          <a:p>
            <a:r>
              <a:rPr lang="en-US" dirty="0" smtClean="0"/>
              <a:t>Final exam 200 marks</a:t>
            </a:r>
          </a:p>
        </p:txBody>
      </p:sp>
    </p:spTree>
    <p:extLst>
      <p:ext uri="{BB962C8B-B14F-4D97-AF65-F5344CB8AC3E}">
        <p14:creationId xmlns:p14="http://schemas.microsoft.com/office/powerpoint/2010/main" val="3018175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Duration of course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2507343"/>
          </a:xfrm>
        </p:spPr>
        <p:txBody>
          <a:bodyPr/>
          <a:lstStyle/>
          <a:p>
            <a:r>
              <a:rPr lang="en-US" dirty="0" smtClean="0"/>
              <a:t>Mechanical technology is a 3 year course Grade 10 – 12.</a:t>
            </a:r>
          </a:p>
          <a:p>
            <a:r>
              <a:rPr lang="en-US" dirty="0" smtClean="0"/>
              <a:t>*Each year different topics are covered, and the information of the topics </a:t>
            </a:r>
            <a:r>
              <a:rPr lang="en-US" dirty="0" smtClean="0"/>
              <a:t>becomes </a:t>
            </a:r>
            <a:r>
              <a:rPr lang="en-US" dirty="0" smtClean="0"/>
              <a:t>more specific </a:t>
            </a:r>
            <a:r>
              <a:rPr lang="en-US" dirty="0" smtClean="0"/>
              <a:t>as learners </a:t>
            </a:r>
            <a:r>
              <a:rPr lang="en-US" dirty="0" smtClean="0"/>
              <a:t>progress to higher grades.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Learner need to complete the </a:t>
            </a:r>
            <a:r>
              <a:rPr lang="en-US" dirty="0" smtClean="0"/>
              <a:t>course over three </a:t>
            </a:r>
            <a:r>
              <a:rPr lang="en-US" dirty="0" smtClean="0"/>
              <a:t>years.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All the practical tasks will be assessed by facilitator.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Final exams will be set by DBE.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3921869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32</TotalTime>
  <Words>172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Vapor Trail</vt:lpstr>
      <vt:lpstr>MECHANICAL TECHNOLOGY</vt:lpstr>
      <vt:lpstr>Automotive : is the knowledge of different systems,  engine components and functions</vt:lpstr>
      <vt:lpstr>Chapters per year</vt:lpstr>
      <vt:lpstr>Assessments </vt:lpstr>
      <vt:lpstr>Duration of course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MECHANICAL TECHNOLOGY</dc:title>
  <dc:creator>Jacques Lamprecht</dc:creator>
  <cp:lastModifiedBy>Lorna Sanders</cp:lastModifiedBy>
  <cp:revision>5</cp:revision>
  <dcterms:created xsi:type="dcterms:W3CDTF">2020-07-20T11:02:15Z</dcterms:created>
  <dcterms:modified xsi:type="dcterms:W3CDTF">2020-08-14T10:52:32Z</dcterms:modified>
</cp:coreProperties>
</file>