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15"/>
  </p:notesMasterIdLst>
  <p:sldIdLst>
    <p:sldId id="263" r:id="rId2"/>
    <p:sldId id="264" r:id="rId3"/>
    <p:sldId id="265" r:id="rId4"/>
    <p:sldId id="266" r:id="rId5"/>
    <p:sldId id="267" r:id="rId6"/>
    <p:sldId id="256" r:id="rId7"/>
    <p:sldId id="257" r:id="rId8"/>
    <p:sldId id="258" r:id="rId9"/>
    <p:sldId id="259" r:id="rId10"/>
    <p:sldId id="261" r:id="rId11"/>
    <p:sldId id="262" r:id="rId12"/>
    <p:sldId id="269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9A2FAA-68A6-403F-A9F7-0E27BAC8E25D}" type="datetimeFigureOut">
              <a:rPr lang="en-ZA" smtClean="0"/>
              <a:t>2020/08/28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A475D9-200F-468A-B6B4-7E27B9041B8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26801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 smtClean="0"/>
              <a:t>NB: Most science careers require Pure Mathematics.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219602-EDE5-489A-BBD4-03467B659998}" type="slidenum">
              <a:rPr lang="en-ZA" smtClean="0"/>
              <a:t>12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473330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BFE38-15DD-4C22-88EA-94ECE9E18A58}" type="datetimeFigureOut">
              <a:rPr lang="en-ZA" smtClean="0"/>
              <a:t>2020/08/28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D0837-E69F-4145-B5B3-32929C82FE25}" type="slidenum">
              <a:rPr lang="en-ZA" smtClean="0"/>
              <a:t>‹#›</a:t>
            </a:fld>
            <a:endParaRPr lang="en-ZA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BFE38-15DD-4C22-88EA-94ECE9E18A58}" type="datetimeFigureOut">
              <a:rPr lang="en-ZA" smtClean="0"/>
              <a:t>2020/08/28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D0837-E69F-4145-B5B3-32929C82FE25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BFE38-15DD-4C22-88EA-94ECE9E18A58}" type="datetimeFigureOut">
              <a:rPr lang="en-ZA" smtClean="0"/>
              <a:t>2020/08/28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D0837-E69F-4145-B5B3-32929C82FE25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BFE38-15DD-4C22-88EA-94ECE9E18A58}" type="datetimeFigureOut">
              <a:rPr lang="en-ZA" smtClean="0"/>
              <a:t>2020/08/28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D0837-E69F-4145-B5B3-32929C82FE25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BFE38-15DD-4C22-88EA-94ECE9E18A58}" type="datetimeFigureOut">
              <a:rPr lang="en-ZA" smtClean="0"/>
              <a:t>2020/08/28</a:t>
            </a:fld>
            <a:endParaRPr lang="en-ZA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D0837-E69F-4145-B5B3-32929C82FE25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BFE38-15DD-4C22-88EA-94ECE9E18A58}" type="datetimeFigureOut">
              <a:rPr lang="en-ZA" smtClean="0"/>
              <a:t>2020/08/28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D0837-E69F-4145-B5B3-32929C82FE25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BFE38-15DD-4C22-88EA-94ECE9E18A58}" type="datetimeFigureOut">
              <a:rPr lang="en-ZA" smtClean="0"/>
              <a:t>2020/08/28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D0837-E69F-4145-B5B3-32929C82FE25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BFE38-15DD-4C22-88EA-94ECE9E18A58}" type="datetimeFigureOut">
              <a:rPr lang="en-ZA" smtClean="0"/>
              <a:t>2020/08/28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D0837-E69F-4145-B5B3-32929C82FE25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BFE38-15DD-4C22-88EA-94ECE9E18A58}" type="datetimeFigureOut">
              <a:rPr lang="en-ZA" smtClean="0"/>
              <a:t>2020/08/28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D0837-E69F-4145-B5B3-32929C82FE25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BFE38-15DD-4C22-88EA-94ECE9E18A58}" type="datetimeFigureOut">
              <a:rPr lang="en-ZA" smtClean="0"/>
              <a:t>2020/08/28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D0837-E69F-4145-B5B3-32929C82FE25}" type="slidenum">
              <a:rPr lang="en-ZA" smtClean="0"/>
              <a:t>‹#›</a:t>
            </a:fld>
            <a:endParaRPr lang="en-ZA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BFE38-15DD-4C22-88EA-94ECE9E18A58}" type="datetimeFigureOut">
              <a:rPr lang="en-ZA" smtClean="0"/>
              <a:t>2020/08/28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D0837-E69F-4145-B5B3-32929C82FE25}" type="slidenum">
              <a:rPr lang="en-ZA" smtClean="0"/>
              <a:t>‹#›</a:t>
            </a:fld>
            <a:endParaRPr lang="en-ZA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54CBFE38-15DD-4C22-88EA-94ECE9E18A58}" type="datetimeFigureOut">
              <a:rPr lang="en-ZA" smtClean="0"/>
              <a:t>2020/08/28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29CD0837-E69F-4145-B5B3-32929C82FE25}" type="slidenum">
              <a:rPr lang="en-ZA" smtClean="0"/>
              <a:t>‹#›</a:t>
            </a:fld>
            <a:endParaRPr lang="en-Z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/>
              <a:t>Department of Science</a:t>
            </a:r>
            <a:br>
              <a:rPr lang="en-ZA" dirty="0" smtClean="0"/>
            </a:br>
            <a:r>
              <a:rPr lang="en-ZA" dirty="0" smtClean="0"/>
              <a:t>‘Grade 9 Subject choices’</a:t>
            </a:r>
            <a:endParaRPr lang="en-Z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ZA" dirty="0" smtClean="0"/>
              <a:t>“Choose a job you love and you will never have to work a day in life”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825195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5000"/>
    </mc:Choice>
    <mc:Fallback xmlns="">
      <p:transition advTm="5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dirty="0" smtClean="0">
                <a:solidFill>
                  <a:sysClr val="windowText" lastClr="000000"/>
                </a:solidFill>
              </a:rPr>
              <a:t>What careers use physics?</a:t>
            </a:r>
            <a:endParaRPr lang="en-ZA" dirty="0">
              <a:solidFill>
                <a:sysClr val="windowText" lastClr="000000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199" y="1423317"/>
            <a:ext cx="8473455" cy="5050082"/>
          </a:xfrm>
        </p:spPr>
        <p:txBody>
          <a:bodyPr/>
          <a:lstStyle/>
          <a:p>
            <a:r>
              <a:rPr lang="en-ZA" sz="2800" dirty="0" smtClean="0"/>
              <a:t>Physical Science offers opportunities in many careers, this includes:</a:t>
            </a:r>
          </a:p>
          <a:p>
            <a:pPr lvl="1"/>
            <a:r>
              <a:rPr lang="en-ZA" sz="2400" dirty="0" smtClean="0"/>
              <a:t>Engineering </a:t>
            </a:r>
          </a:p>
          <a:p>
            <a:pPr lvl="2"/>
            <a:r>
              <a:rPr lang="en-ZA" sz="2400" dirty="0"/>
              <a:t>L</a:t>
            </a:r>
            <a:r>
              <a:rPr lang="en-ZA" sz="2400" dirty="0" smtClean="0"/>
              <a:t>aser </a:t>
            </a:r>
          </a:p>
          <a:p>
            <a:pPr lvl="2"/>
            <a:r>
              <a:rPr lang="en-ZA" sz="2400" dirty="0" smtClean="0"/>
              <a:t>Optical</a:t>
            </a:r>
          </a:p>
          <a:p>
            <a:pPr lvl="2"/>
            <a:r>
              <a:rPr lang="en-ZA" sz="2400" dirty="0"/>
              <a:t>A</a:t>
            </a:r>
            <a:r>
              <a:rPr lang="en-ZA" sz="2400" dirty="0" smtClean="0"/>
              <a:t>erospace systems </a:t>
            </a:r>
          </a:p>
          <a:p>
            <a:pPr lvl="2"/>
            <a:r>
              <a:rPr lang="en-ZA" sz="2400" dirty="0" smtClean="0"/>
              <a:t>Process</a:t>
            </a:r>
          </a:p>
          <a:p>
            <a:pPr lvl="1"/>
            <a:r>
              <a:rPr lang="en-ZA" sz="2400" dirty="0" smtClean="0"/>
              <a:t>Analysts </a:t>
            </a:r>
          </a:p>
          <a:p>
            <a:pPr lvl="2"/>
            <a:r>
              <a:rPr lang="en-ZA" sz="2400" dirty="0" err="1" smtClean="0"/>
              <a:t>Quantitive</a:t>
            </a:r>
            <a:r>
              <a:rPr lang="en-ZA" sz="2400" dirty="0" smtClean="0"/>
              <a:t> research </a:t>
            </a:r>
          </a:p>
          <a:p>
            <a:pPr lvl="2"/>
            <a:r>
              <a:rPr lang="en-ZA" sz="2400" dirty="0"/>
              <a:t>E</a:t>
            </a:r>
            <a:r>
              <a:rPr lang="en-ZA" sz="2400" dirty="0" smtClean="0"/>
              <a:t>nergy policy</a:t>
            </a:r>
          </a:p>
          <a:p>
            <a:endParaRPr lang="en-ZA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1960" y="2204864"/>
            <a:ext cx="4718695" cy="2553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17608" y="5085184"/>
            <a:ext cx="4107398" cy="1388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29049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984" y="4797152"/>
            <a:ext cx="4576961" cy="1869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856" y="1999381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ZA" b="1" dirty="0" smtClean="0"/>
              <a:t>Nuclear </a:t>
            </a:r>
            <a:r>
              <a:rPr lang="en-ZA" b="1" dirty="0"/>
              <a:t>physicist</a:t>
            </a:r>
          </a:p>
          <a:p>
            <a:r>
              <a:rPr lang="en-ZA" b="1" dirty="0" smtClean="0"/>
              <a:t>Patent Agent</a:t>
            </a:r>
          </a:p>
          <a:p>
            <a:r>
              <a:rPr lang="en-ZA" b="1" dirty="0" smtClean="0"/>
              <a:t>Astronomer</a:t>
            </a:r>
            <a:endParaRPr lang="en-ZA" b="1" dirty="0"/>
          </a:p>
          <a:p>
            <a:r>
              <a:rPr lang="en-ZA" b="1" dirty="0" smtClean="0"/>
              <a:t>Solar Physicist</a:t>
            </a:r>
            <a:endParaRPr lang="en-ZA" b="1" dirty="0"/>
          </a:p>
          <a:p>
            <a:r>
              <a:rPr lang="en-ZA" b="1" dirty="0" smtClean="0"/>
              <a:t>Meteorologist</a:t>
            </a:r>
            <a:endParaRPr lang="en-ZA" b="1" dirty="0"/>
          </a:p>
          <a:p>
            <a:r>
              <a:rPr lang="en-ZA" b="1" dirty="0" smtClean="0"/>
              <a:t>Data </a:t>
            </a:r>
            <a:r>
              <a:rPr lang="en-ZA" b="1" dirty="0"/>
              <a:t>scientist</a:t>
            </a:r>
          </a:p>
          <a:p>
            <a:r>
              <a:rPr lang="en-ZA" b="1" dirty="0" smtClean="0"/>
              <a:t>Computational </a:t>
            </a:r>
            <a:r>
              <a:rPr lang="en-ZA" b="1" dirty="0"/>
              <a:t>scientist</a:t>
            </a:r>
          </a:p>
          <a:p>
            <a:r>
              <a:rPr lang="en-ZA" b="1" dirty="0" smtClean="0"/>
              <a:t>Health </a:t>
            </a:r>
            <a:r>
              <a:rPr lang="en-ZA" b="1" dirty="0"/>
              <a:t>physicist</a:t>
            </a:r>
          </a:p>
          <a:p>
            <a:r>
              <a:rPr lang="en-ZA" b="1" dirty="0" smtClean="0"/>
              <a:t>Technical </a:t>
            </a:r>
            <a:r>
              <a:rPr lang="en-ZA" b="1" dirty="0"/>
              <a:t>writer</a:t>
            </a:r>
          </a:p>
          <a:p>
            <a:r>
              <a:rPr lang="en-ZA" b="1" dirty="0" smtClean="0"/>
              <a:t>Accelerator </a:t>
            </a:r>
            <a:r>
              <a:rPr lang="en-ZA" b="1" dirty="0"/>
              <a:t>operator</a:t>
            </a:r>
          </a:p>
          <a:p>
            <a:r>
              <a:rPr lang="en-ZA" b="1" dirty="0" smtClean="0"/>
              <a:t>Seismologist</a:t>
            </a:r>
            <a:endParaRPr lang="en-ZA" b="1" dirty="0"/>
          </a:p>
          <a:p>
            <a:r>
              <a:rPr lang="en-ZA" b="1" dirty="0" smtClean="0"/>
              <a:t>Science </a:t>
            </a:r>
            <a:r>
              <a:rPr lang="en-ZA" b="1" dirty="0"/>
              <a:t>journalist</a:t>
            </a:r>
          </a:p>
          <a:p>
            <a:endParaRPr lang="en-ZA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889" y="257692"/>
            <a:ext cx="3995052" cy="1648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1800" y="2359472"/>
            <a:ext cx="3097052" cy="1861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3801"/>
          <a:stretch/>
        </p:blipFill>
        <p:spPr bwMode="auto">
          <a:xfrm>
            <a:off x="3975745" y="188640"/>
            <a:ext cx="5029200" cy="133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4168" y="1906335"/>
            <a:ext cx="2656753" cy="2532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526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Careers in Physical Sciences</a:t>
            </a:r>
            <a:endParaRPr lang="en-ZA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ZA" dirty="0" smtClean="0"/>
              <a:t>Laboratory technician</a:t>
            </a:r>
          </a:p>
          <a:p>
            <a:r>
              <a:rPr lang="en-ZA" dirty="0" smtClean="0"/>
              <a:t>Research assistance</a:t>
            </a:r>
          </a:p>
          <a:p>
            <a:r>
              <a:rPr lang="en-ZA" dirty="0" smtClean="0"/>
              <a:t>Software Engineer</a:t>
            </a:r>
          </a:p>
          <a:p>
            <a:r>
              <a:rPr lang="en-ZA" dirty="0" smtClean="0"/>
              <a:t>Data analyst</a:t>
            </a:r>
          </a:p>
          <a:p>
            <a:r>
              <a:rPr lang="en-ZA" dirty="0" smtClean="0"/>
              <a:t>IT Consultancy</a:t>
            </a:r>
          </a:p>
          <a:p>
            <a:r>
              <a:rPr lang="en-ZA" dirty="0" smtClean="0"/>
              <a:t>Laser Engineer</a:t>
            </a:r>
          </a:p>
          <a:p>
            <a:r>
              <a:rPr lang="en-ZA" dirty="0" smtClean="0"/>
              <a:t>Web Developers</a:t>
            </a:r>
          </a:p>
          <a:p>
            <a:r>
              <a:rPr lang="en-ZA" dirty="0" smtClean="0"/>
              <a:t>Optical Engineer</a:t>
            </a:r>
          </a:p>
          <a:p>
            <a:endParaRPr lang="en-ZA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ZA" dirty="0" smtClean="0"/>
              <a:t>Instrumentation</a:t>
            </a:r>
          </a:p>
          <a:p>
            <a:r>
              <a:rPr lang="en-ZA" dirty="0" smtClean="0"/>
              <a:t>Geo Scientist</a:t>
            </a:r>
          </a:p>
          <a:p>
            <a:r>
              <a:rPr lang="en-ZA" dirty="0" smtClean="0"/>
              <a:t>Chemists</a:t>
            </a:r>
          </a:p>
          <a:p>
            <a:r>
              <a:rPr lang="en-ZA" dirty="0" smtClean="0"/>
              <a:t>Physicist</a:t>
            </a:r>
          </a:p>
          <a:p>
            <a:r>
              <a:rPr lang="en-ZA" dirty="0" smtClean="0"/>
              <a:t>Physician</a:t>
            </a:r>
          </a:p>
          <a:p>
            <a:r>
              <a:rPr lang="en-ZA" dirty="0" smtClean="0"/>
              <a:t>Astrophysics</a:t>
            </a:r>
          </a:p>
          <a:p>
            <a:r>
              <a:rPr lang="en-ZA" dirty="0" smtClean="0"/>
              <a:t>Medical Doctor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753519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5000"/>
    </mc:Choice>
    <mc:Fallback xmlns="">
      <p:transition advTm="5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Careers in Life Sciences 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ZA" dirty="0" smtClean="0"/>
              <a:t>Teaching</a:t>
            </a:r>
          </a:p>
          <a:p>
            <a:r>
              <a:rPr lang="en-ZA" dirty="0" smtClean="0"/>
              <a:t>Biochemistry</a:t>
            </a:r>
          </a:p>
          <a:p>
            <a:r>
              <a:rPr lang="en-ZA" dirty="0" smtClean="0"/>
              <a:t>Biotechnology</a:t>
            </a:r>
          </a:p>
          <a:p>
            <a:r>
              <a:rPr lang="en-ZA" dirty="0" smtClean="0"/>
              <a:t>Microbiology</a:t>
            </a:r>
          </a:p>
          <a:p>
            <a:r>
              <a:rPr lang="en-ZA" dirty="0" smtClean="0"/>
              <a:t>Genetics</a:t>
            </a:r>
          </a:p>
          <a:p>
            <a:r>
              <a:rPr lang="en-ZA" dirty="0" smtClean="0"/>
              <a:t>Genetic Engineering</a:t>
            </a:r>
          </a:p>
          <a:p>
            <a:r>
              <a:rPr lang="en-ZA" dirty="0" smtClean="0"/>
              <a:t>Zoology</a:t>
            </a:r>
          </a:p>
          <a:p>
            <a:r>
              <a:rPr lang="en-ZA" dirty="0" smtClean="0"/>
              <a:t>Botany</a:t>
            </a:r>
          </a:p>
          <a:p>
            <a:r>
              <a:rPr lang="en-ZA" dirty="0" smtClean="0"/>
              <a:t>Entomology</a:t>
            </a:r>
          </a:p>
          <a:p>
            <a:r>
              <a:rPr lang="en-ZA" dirty="0" smtClean="0"/>
              <a:t>Clinical Support staff</a:t>
            </a:r>
          </a:p>
          <a:p>
            <a:r>
              <a:rPr lang="en-ZA" dirty="0" smtClean="0"/>
              <a:t>Radiology</a:t>
            </a:r>
            <a:endParaRPr lang="en-Z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ZA" dirty="0" smtClean="0"/>
              <a:t>Physiology</a:t>
            </a:r>
          </a:p>
          <a:p>
            <a:r>
              <a:rPr lang="en-ZA" dirty="0" smtClean="0"/>
              <a:t>Taxonomy</a:t>
            </a:r>
          </a:p>
          <a:p>
            <a:r>
              <a:rPr lang="en-ZA" dirty="0" smtClean="0"/>
              <a:t>Environmental Studies</a:t>
            </a:r>
          </a:p>
          <a:p>
            <a:r>
              <a:rPr lang="en-ZA" dirty="0" smtClean="0"/>
              <a:t>Biomedicine</a:t>
            </a:r>
          </a:p>
          <a:p>
            <a:r>
              <a:rPr lang="en-ZA" dirty="0" smtClean="0"/>
              <a:t>Bio Statistics</a:t>
            </a:r>
          </a:p>
          <a:p>
            <a:r>
              <a:rPr lang="en-ZA" dirty="0" smtClean="0"/>
              <a:t>Nursing/Mid </a:t>
            </a:r>
            <a:r>
              <a:rPr lang="en-ZA" dirty="0" err="1" smtClean="0"/>
              <a:t>wifery</a:t>
            </a:r>
            <a:endParaRPr lang="en-ZA" dirty="0" smtClean="0"/>
          </a:p>
          <a:p>
            <a:r>
              <a:rPr lang="en-ZA" dirty="0" smtClean="0"/>
              <a:t>Dentistry</a:t>
            </a:r>
          </a:p>
          <a:p>
            <a:r>
              <a:rPr lang="en-ZA" dirty="0" smtClean="0"/>
              <a:t>Forensics &amp; Pathology</a:t>
            </a:r>
          </a:p>
          <a:p>
            <a:r>
              <a:rPr lang="en-ZA" dirty="0" smtClean="0"/>
              <a:t>Physiotherapy</a:t>
            </a:r>
          </a:p>
          <a:p>
            <a:r>
              <a:rPr lang="en-ZA" dirty="0" smtClean="0"/>
              <a:t>Medical research &amp; Development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229124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5000"/>
    </mc:Choice>
    <mc:Fallback xmlns="">
      <p:transition advTm="5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Staff members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 smtClean="0"/>
              <a:t>HOD: Mrs K. </a:t>
            </a:r>
            <a:r>
              <a:rPr lang="en-ZA" dirty="0" err="1" smtClean="0"/>
              <a:t>Tsotetsi</a:t>
            </a:r>
            <a:endParaRPr lang="en-ZA" dirty="0" smtClean="0"/>
          </a:p>
          <a:p>
            <a:r>
              <a:rPr lang="en-ZA" u="sng" dirty="0" smtClean="0"/>
              <a:t>Educators</a:t>
            </a:r>
            <a:r>
              <a:rPr lang="en-ZA" dirty="0" smtClean="0"/>
              <a:t>:</a:t>
            </a:r>
          </a:p>
          <a:p>
            <a:r>
              <a:rPr lang="en-ZA" dirty="0" smtClean="0"/>
              <a:t>Physical Science: Mrs S. </a:t>
            </a:r>
            <a:r>
              <a:rPr lang="en-ZA" dirty="0" err="1" smtClean="0"/>
              <a:t>Moodley</a:t>
            </a:r>
            <a:endParaRPr lang="en-ZA" dirty="0" smtClean="0"/>
          </a:p>
          <a:p>
            <a:pPr marL="0" indent="0">
              <a:buNone/>
            </a:pPr>
            <a:r>
              <a:rPr lang="en-ZA" dirty="0"/>
              <a:t> </a:t>
            </a:r>
            <a:r>
              <a:rPr lang="en-ZA" dirty="0" smtClean="0"/>
              <a:t>                            Ms N. </a:t>
            </a:r>
            <a:r>
              <a:rPr lang="en-ZA" dirty="0" err="1" smtClean="0"/>
              <a:t>Shiba</a:t>
            </a:r>
            <a:endParaRPr lang="en-ZA" dirty="0" smtClean="0"/>
          </a:p>
          <a:p>
            <a:r>
              <a:rPr lang="en-ZA" dirty="0" smtClean="0"/>
              <a:t>Life Sciences:      Mrs C. </a:t>
            </a:r>
            <a:r>
              <a:rPr lang="en-ZA" dirty="0" err="1" smtClean="0"/>
              <a:t>Chotoo</a:t>
            </a:r>
            <a:endParaRPr lang="en-ZA" dirty="0" smtClean="0"/>
          </a:p>
          <a:p>
            <a:pPr marL="0" indent="0">
              <a:buNone/>
            </a:pPr>
            <a:r>
              <a:rPr lang="en-ZA" dirty="0"/>
              <a:t> </a:t>
            </a:r>
            <a:r>
              <a:rPr lang="en-ZA" dirty="0" smtClean="0"/>
              <a:t>                            Mrs D. Hudson         </a:t>
            </a:r>
          </a:p>
          <a:p>
            <a:pPr marL="0" indent="0">
              <a:buNone/>
            </a:pPr>
            <a:r>
              <a:rPr lang="en-ZA" dirty="0"/>
              <a:t> </a:t>
            </a:r>
            <a:r>
              <a:rPr lang="en-ZA" dirty="0" smtClean="0"/>
              <a:t>                            Mrs K. </a:t>
            </a:r>
            <a:r>
              <a:rPr lang="en-ZA" dirty="0" err="1"/>
              <a:t>T</a:t>
            </a:r>
            <a:r>
              <a:rPr lang="en-ZA" dirty="0" err="1" smtClean="0"/>
              <a:t>sotetsi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68770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5000"/>
    </mc:Choice>
    <mc:Fallback xmlns="">
      <p:transition advTm="5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u="sng" dirty="0" smtClean="0"/>
              <a:t>What are Science Subjects?</a:t>
            </a:r>
            <a:endParaRPr lang="en-ZA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 smtClean="0"/>
              <a:t>Science is universal subject that spans the branch of knowledge that examines the structure and behaviour of the physical and natural through </a:t>
            </a:r>
            <a:r>
              <a:rPr lang="en-ZA" b="1" u="sng" dirty="0" smtClean="0"/>
              <a:t>observation</a:t>
            </a:r>
            <a:r>
              <a:rPr lang="en-ZA" dirty="0" smtClean="0"/>
              <a:t> and </a:t>
            </a:r>
            <a:r>
              <a:rPr lang="en-ZA" b="1" u="sng" dirty="0" smtClean="0"/>
              <a:t>experiment</a:t>
            </a:r>
            <a:r>
              <a:rPr lang="en-ZA" dirty="0" smtClean="0"/>
              <a:t>.</a:t>
            </a:r>
          </a:p>
          <a:p>
            <a:r>
              <a:rPr lang="en-ZA" dirty="0" smtClean="0"/>
              <a:t>Science education is broken into:</a:t>
            </a:r>
          </a:p>
          <a:p>
            <a:pPr marL="514350" indent="-514350">
              <a:buFont typeface="+mj-lt"/>
              <a:buAutoNum type="arabicPeriod"/>
            </a:pPr>
            <a:r>
              <a:rPr lang="en-ZA" dirty="0" smtClean="0"/>
              <a:t>Life Sciences ( Biology)</a:t>
            </a:r>
          </a:p>
          <a:p>
            <a:pPr marL="514350" indent="-514350">
              <a:buFont typeface="+mj-lt"/>
              <a:buAutoNum type="arabicPeriod"/>
            </a:pPr>
            <a:r>
              <a:rPr lang="en-ZA" dirty="0" smtClean="0"/>
              <a:t>Chemistry</a:t>
            </a:r>
          </a:p>
          <a:p>
            <a:pPr marL="514350" indent="-514350">
              <a:buFont typeface="+mj-lt"/>
              <a:buAutoNum type="arabicPeriod"/>
            </a:pPr>
            <a:r>
              <a:rPr lang="en-ZA" dirty="0" smtClean="0"/>
              <a:t>Physics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713912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5000"/>
    </mc:Choice>
    <mc:Fallback xmlns="">
      <p:transition advTm="5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/>
              <a:t>Skills required for learners into the science subjects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ZA" dirty="0" smtClean="0"/>
              <a:t>Problem solving</a:t>
            </a:r>
          </a:p>
          <a:p>
            <a:pPr marL="514350" indent="-514350">
              <a:buFont typeface="+mj-lt"/>
              <a:buAutoNum type="arabicPeriod"/>
            </a:pPr>
            <a:r>
              <a:rPr lang="en-ZA" dirty="0" smtClean="0"/>
              <a:t>Critical thinking</a:t>
            </a:r>
          </a:p>
          <a:p>
            <a:pPr marL="514350" indent="-514350">
              <a:buFont typeface="+mj-lt"/>
              <a:buAutoNum type="arabicPeriod"/>
            </a:pPr>
            <a:r>
              <a:rPr lang="en-ZA" dirty="0" smtClean="0"/>
              <a:t>Research</a:t>
            </a:r>
          </a:p>
          <a:p>
            <a:pPr marL="514350" indent="-514350">
              <a:buFont typeface="+mj-lt"/>
              <a:buAutoNum type="arabicPeriod"/>
            </a:pPr>
            <a:r>
              <a:rPr lang="en-ZA" dirty="0" smtClean="0"/>
              <a:t>Data representation</a:t>
            </a:r>
          </a:p>
          <a:p>
            <a:pPr marL="514350" indent="-514350">
              <a:buFont typeface="+mj-lt"/>
              <a:buAutoNum type="arabicPeriod"/>
            </a:pPr>
            <a:r>
              <a:rPr lang="en-ZA" dirty="0" smtClean="0"/>
              <a:t>Information Retrieval</a:t>
            </a:r>
          </a:p>
          <a:p>
            <a:pPr marL="514350" indent="-514350">
              <a:buFont typeface="+mj-lt"/>
              <a:buAutoNum type="arabicPeriod"/>
            </a:pPr>
            <a:r>
              <a:rPr lang="en-ZA" dirty="0" smtClean="0"/>
              <a:t>Scientific reading</a:t>
            </a:r>
          </a:p>
          <a:p>
            <a:pPr marL="514350" indent="-514350">
              <a:buFont typeface="+mj-lt"/>
              <a:buAutoNum type="arabicPeriod"/>
            </a:pPr>
            <a:r>
              <a:rPr lang="en-ZA" dirty="0" smtClean="0"/>
              <a:t>Knowledge presentation</a:t>
            </a:r>
          </a:p>
          <a:p>
            <a:pPr marL="514350" indent="-514350">
              <a:buFont typeface="+mj-lt"/>
              <a:buAutoNum type="arabicPeriod"/>
            </a:pPr>
            <a:r>
              <a:rPr lang="en-ZA" dirty="0" smtClean="0"/>
              <a:t>Listening and observing</a:t>
            </a:r>
          </a:p>
          <a:p>
            <a:pPr marL="514350" indent="-514350">
              <a:buFont typeface="+mj-lt"/>
              <a:buAutoNum type="arabicPeriod"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963433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5000"/>
    </mc:Choice>
    <mc:Fallback xmlns="">
      <p:transition advTm="5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Personality Type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ZA" dirty="0" smtClean="0"/>
              <a:t>Intuitive</a:t>
            </a:r>
          </a:p>
          <a:p>
            <a:pPr marL="514350" indent="-514350">
              <a:buFont typeface="+mj-lt"/>
              <a:buAutoNum type="arabicPeriod"/>
            </a:pPr>
            <a:r>
              <a:rPr lang="en-ZA" dirty="0" smtClean="0"/>
              <a:t>Rational</a:t>
            </a:r>
          </a:p>
          <a:p>
            <a:pPr marL="514350" indent="-514350">
              <a:buFont typeface="+mj-lt"/>
              <a:buAutoNum type="arabicPeriod"/>
            </a:pPr>
            <a:r>
              <a:rPr lang="en-ZA" dirty="0" smtClean="0"/>
              <a:t>Logical</a:t>
            </a:r>
          </a:p>
          <a:p>
            <a:pPr marL="514350" indent="-514350">
              <a:buFont typeface="+mj-lt"/>
              <a:buAutoNum type="arabicPeriod"/>
            </a:pPr>
            <a:r>
              <a:rPr lang="en-ZA" dirty="0" smtClean="0"/>
              <a:t>Organised</a:t>
            </a:r>
          </a:p>
          <a:p>
            <a:pPr marL="514350" indent="-514350">
              <a:buFont typeface="+mj-lt"/>
              <a:buAutoNum type="arabicPeriod"/>
            </a:pPr>
            <a:r>
              <a:rPr lang="en-ZA" dirty="0" smtClean="0"/>
              <a:t>Hard worker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663014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5000"/>
    </mc:Choice>
    <mc:Fallback xmlns="">
      <p:transition advTm="5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1790700"/>
            <a:ext cx="5248275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ZA" sz="4400" dirty="0" smtClean="0">
                <a:solidFill>
                  <a:schemeClr val="bg1"/>
                </a:solidFill>
              </a:rPr>
              <a:t>Physical Science</a:t>
            </a:r>
            <a:endParaRPr lang="en-ZA" sz="44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946376"/>
            <a:ext cx="4419600" cy="1066800"/>
          </a:xfrm>
        </p:spPr>
        <p:txBody>
          <a:bodyPr>
            <a:normAutofit/>
          </a:bodyPr>
          <a:lstStyle/>
          <a:p>
            <a:r>
              <a:rPr lang="en-ZA" sz="2800" dirty="0" smtClean="0">
                <a:solidFill>
                  <a:schemeClr val="bg1"/>
                </a:solidFill>
              </a:rPr>
              <a:t>Why should you choose the subject?</a:t>
            </a:r>
            <a:endParaRPr lang="en-ZA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155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ysClr val="windowText" lastClr="000000"/>
                </a:solidFill>
              </a:rPr>
              <a:t>What exactly is physics?</a:t>
            </a:r>
            <a:endParaRPr lang="en-ZA" dirty="0">
              <a:solidFill>
                <a:sysClr val="windowText" lastClr="000000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402832" cy="4781128"/>
          </a:xfrm>
        </p:spPr>
        <p:txBody>
          <a:bodyPr>
            <a:normAutofit fontScale="85000" lnSpcReduction="10000"/>
          </a:bodyPr>
          <a:lstStyle/>
          <a:p>
            <a:r>
              <a:rPr lang="en-ZA" dirty="0" smtClean="0"/>
              <a:t>Physics is the study or the inorganic (non-living) world.</a:t>
            </a:r>
          </a:p>
          <a:p>
            <a:r>
              <a:rPr lang="en-ZA" dirty="0" smtClean="0"/>
              <a:t>In high school, physical science focuses on 2 main topics: Physics and Chemistry. </a:t>
            </a:r>
          </a:p>
          <a:p>
            <a:r>
              <a:rPr lang="en-ZA" dirty="0" smtClean="0"/>
              <a:t>Physics is the study of matter, energy and how they interact with the world. </a:t>
            </a:r>
          </a:p>
          <a:p>
            <a:r>
              <a:rPr lang="en-ZA" dirty="0" smtClean="0"/>
              <a:t>This includes classification of matter, pulses and waves, energy, and vectors. </a:t>
            </a:r>
          </a:p>
          <a:p>
            <a:endParaRPr lang="en-ZA" dirty="0" smtClean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31391" y="1542453"/>
            <a:ext cx="2432897" cy="2462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048" y="4290612"/>
            <a:ext cx="3891930" cy="2326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9778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934904"/>
            <a:ext cx="4834880" cy="3657828"/>
          </a:xfrm>
        </p:spPr>
        <p:txBody>
          <a:bodyPr>
            <a:normAutofit fontScale="92500" lnSpcReduction="10000"/>
          </a:bodyPr>
          <a:lstStyle/>
          <a:p>
            <a:r>
              <a:rPr lang="en-ZA" dirty="0"/>
              <a:t>Chemistry studies </a:t>
            </a:r>
            <a:r>
              <a:rPr lang="en-ZA" dirty="0" smtClean="0"/>
              <a:t>properties of substances and how they change within the natural world. </a:t>
            </a:r>
          </a:p>
          <a:p>
            <a:r>
              <a:rPr lang="en-ZA" dirty="0" smtClean="0"/>
              <a:t>In grade 10, this includes the atom, the kinetic molecular theory, chemical reactions, chemical change and the hydrosphere.</a:t>
            </a:r>
            <a:endParaRPr lang="en-ZA" dirty="0"/>
          </a:p>
          <a:p>
            <a:endParaRPr lang="en-ZA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76250" y="4005064"/>
            <a:ext cx="3713052" cy="2587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6176" y="188640"/>
            <a:ext cx="2780927" cy="3692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9712" y="188640"/>
            <a:ext cx="3671491" cy="254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67632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ysClr val="windowText" lastClr="000000"/>
                </a:solidFill>
              </a:rPr>
              <a:t>What do you need to take Physics?</a:t>
            </a:r>
            <a:endParaRPr lang="en-ZA" dirty="0">
              <a:solidFill>
                <a:sysClr val="windowText" lastClr="000000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 smtClean="0"/>
              <a:t>Physical Sciences requires a 70% or above in Mathematics. Physics includes many mathematical calculations, therefore a good understanding of mathematics is crucial. </a:t>
            </a:r>
          </a:p>
          <a:p>
            <a:r>
              <a:rPr lang="en-ZA" dirty="0" smtClean="0"/>
              <a:t>It also requires a 70% in Natural Sciences. Part of what you learnt in Natural Science is built upon in Physical Science, such as compounds, reactions, acids and bases and electrical circuits.</a:t>
            </a:r>
            <a:endParaRPr lang="en-ZA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9952" y="4581128"/>
            <a:ext cx="4667250" cy="193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4747250"/>
            <a:ext cx="2978967" cy="1940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2904936"/>
      </p:ext>
    </p:extLst>
  </p:cSld>
  <p:clrMapOvr>
    <a:masterClrMapping/>
  </p:clrMapOvr>
</p:sld>
</file>

<file path=ppt/theme/theme1.xml><?xml version="1.0" encoding="utf-8"?>
<a:theme xmlns:a="http://schemas.openxmlformats.org/drawingml/2006/main" name="Thatch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77</TotalTime>
  <Words>441</Words>
  <Application>Microsoft Office PowerPoint</Application>
  <PresentationFormat>On-screen Show (4:3)</PresentationFormat>
  <Paragraphs>105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Palatino Linotype</vt:lpstr>
      <vt:lpstr>Tw Cen MT</vt:lpstr>
      <vt:lpstr>Thatch</vt:lpstr>
      <vt:lpstr>Department of Science ‘Grade 9 Subject choices’</vt:lpstr>
      <vt:lpstr>Staff members</vt:lpstr>
      <vt:lpstr>What are Science Subjects?</vt:lpstr>
      <vt:lpstr>Skills required for learners into the science subjects</vt:lpstr>
      <vt:lpstr>Personality Type</vt:lpstr>
      <vt:lpstr>Physical Science</vt:lpstr>
      <vt:lpstr>What exactly is physics?</vt:lpstr>
      <vt:lpstr>PowerPoint Presentation</vt:lpstr>
      <vt:lpstr>What do you need to take Physics?</vt:lpstr>
      <vt:lpstr>What careers use physics?</vt:lpstr>
      <vt:lpstr>PowerPoint Presentation</vt:lpstr>
      <vt:lpstr>Careers in Physical Sciences</vt:lpstr>
      <vt:lpstr>Careers in Life Sciences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Physical Science</dc:title>
  <dc:creator>S Moodley</dc:creator>
  <cp:lastModifiedBy>Matthew Lloyd</cp:lastModifiedBy>
  <cp:revision>13</cp:revision>
  <dcterms:created xsi:type="dcterms:W3CDTF">2020-08-03T16:19:14Z</dcterms:created>
  <dcterms:modified xsi:type="dcterms:W3CDTF">2020-08-28T04:14:39Z</dcterms:modified>
</cp:coreProperties>
</file>